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75" r:id="rId3"/>
    <p:sldId id="274" r:id="rId4"/>
    <p:sldId id="271" r:id="rId5"/>
    <p:sldId id="270" r:id="rId6"/>
    <p:sldId id="257" r:id="rId7"/>
    <p:sldId id="258" r:id="rId8"/>
    <p:sldId id="264" r:id="rId9"/>
    <p:sldId id="277" r:id="rId10"/>
    <p:sldId id="265" r:id="rId11"/>
    <p:sldId id="27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3A09ED-5AA7-491E-905C-DFAEF0612A41}" type="datetimeFigureOut">
              <a:rPr lang="pt-BR" smtClean="0"/>
              <a:pPr/>
              <a:t>04/11/2020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17CD4B-AC97-4261-BAEA-CD5CAE0505C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4400" b="1" dirty="0" smtClean="0"/>
              <a:t>Liderando como Jesus liderou</a:t>
            </a:r>
            <a:br>
              <a:rPr lang="pt-BR" sz="4400" b="1" dirty="0" smtClean="0"/>
            </a:br>
            <a:r>
              <a:rPr lang="pt-BR" sz="4000" dirty="0" smtClean="0">
                <a:latin typeface="Calibri" pitchFamily="34" charset="0"/>
                <a:cs typeface="Calibri" pitchFamily="34" charset="0"/>
              </a:rPr>
              <a:t>João 6:22-35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t-BR" sz="2800" i="1" dirty="0" smtClean="0"/>
              <a:t>	No dia Seguinte, a multidão que ficara do outro</a:t>
            </a:r>
          </a:p>
          <a:p>
            <a:pPr>
              <a:buNone/>
            </a:pPr>
            <a:r>
              <a:rPr lang="pt-BR" sz="2800" i="1" dirty="0" smtClean="0"/>
              <a:t>lado do mar notou que ali não havia, senão um</a:t>
            </a:r>
          </a:p>
          <a:p>
            <a:pPr>
              <a:buNone/>
            </a:pPr>
            <a:r>
              <a:rPr lang="pt-BR" sz="2800" i="1" dirty="0" smtClean="0"/>
              <a:t>pequeno barco e que Jesus não embarcara</a:t>
            </a:r>
          </a:p>
          <a:p>
            <a:pPr>
              <a:buNone/>
            </a:pPr>
            <a:r>
              <a:rPr lang="pt-BR" sz="2800" i="1" dirty="0" smtClean="0"/>
              <a:t>nele, com seus discípulos, tendo estes partido</a:t>
            </a:r>
          </a:p>
          <a:p>
            <a:pPr>
              <a:buNone/>
            </a:pPr>
            <a:r>
              <a:rPr lang="pt-BR" sz="2800" i="1" dirty="0" smtClean="0"/>
              <a:t>sós... Quando, pois, a multidão viu que Jesus</a:t>
            </a:r>
          </a:p>
          <a:p>
            <a:pPr>
              <a:buNone/>
            </a:pPr>
            <a:r>
              <a:rPr lang="pt-BR" sz="2800" i="1" dirty="0" smtClean="0"/>
              <a:t>não estava ali nem seus discípulos, tomaram os</a:t>
            </a:r>
          </a:p>
          <a:p>
            <a:pPr>
              <a:buNone/>
            </a:pPr>
            <a:r>
              <a:rPr lang="pt-BR" sz="2800" i="1" dirty="0" smtClean="0"/>
              <a:t>barcos e partiram para </a:t>
            </a:r>
            <a:r>
              <a:rPr lang="pt-BR" sz="2800" i="1" dirty="0" err="1" smtClean="0"/>
              <a:t>Cafarnaum</a:t>
            </a:r>
            <a:r>
              <a:rPr lang="pt-BR" sz="2800" i="1" dirty="0" smtClean="0"/>
              <a:t> à sua</a:t>
            </a:r>
          </a:p>
          <a:p>
            <a:pPr>
              <a:buNone/>
            </a:pPr>
            <a:r>
              <a:rPr lang="pt-BR" sz="2800" i="1" dirty="0" smtClean="0"/>
              <a:t>procura. (</a:t>
            </a:r>
            <a:r>
              <a:rPr lang="pt-BR" sz="2800" i="1" dirty="0" err="1" smtClean="0"/>
              <a:t>Jo</a:t>
            </a:r>
            <a:r>
              <a:rPr lang="pt-BR" sz="2800" i="1" dirty="0" smtClean="0"/>
              <a:t> 6: 22,25)</a:t>
            </a:r>
            <a:endParaRPr lang="pt-BR" sz="2800" dirty="0"/>
          </a:p>
        </p:txBody>
      </p:sp>
      <p:pic>
        <p:nvPicPr>
          <p:cNvPr id="6" name="Imagem 5" descr="O Barquinho - Descortinando Horizont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636"/>
            <a:ext cx="209656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 smtClean="0"/>
              <a:t>Liderando como Jesus liderou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pt-BR" sz="2800" b="1" dirty="0" smtClean="0"/>
          </a:p>
          <a:p>
            <a:r>
              <a:rPr lang="pt-BR" sz="2800" dirty="0" smtClean="0"/>
              <a:t>Com</a:t>
            </a:r>
            <a:r>
              <a:rPr lang="pt-BR" sz="2800" b="1" dirty="0" smtClean="0"/>
              <a:t> GRATIDÃO</a:t>
            </a:r>
            <a:r>
              <a:rPr lang="pt-BR" sz="2800" dirty="0" smtClean="0"/>
              <a:t> – Graças a Deus,  pois ele em Cristo nos conduz em triunfo. (2 Co 2:14)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800" dirty="0" smtClean="0"/>
              <a:t>Com</a:t>
            </a:r>
            <a:r>
              <a:rPr lang="pt-BR" sz="2800" b="1" dirty="0" smtClean="0"/>
              <a:t> FÉ -</a:t>
            </a:r>
            <a:r>
              <a:rPr lang="pt-BR" sz="2800" dirty="0" smtClean="0"/>
              <a:t> Sem ela é impossível agradar a Deus. (Hebreus 11 – um capítulo inteiro sobre a fé) </a:t>
            </a:r>
          </a:p>
          <a:p>
            <a:pPr>
              <a:buNone/>
            </a:pPr>
            <a:endParaRPr lang="pt-BR" sz="2800" dirty="0" smtClean="0"/>
          </a:p>
          <a:p>
            <a:pPr lvl="0"/>
            <a:r>
              <a:rPr lang="pt-BR" sz="2800" dirty="0" smtClean="0"/>
              <a:t>  Com </a:t>
            </a:r>
            <a:r>
              <a:rPr lang="pt-BR" sz="2800" b="1" dirty="0" smtClean="0"/>
              <a:t>SUBMISSÃO</a:t>
            </a:r>
            <a:r>
              <a:rPr lang="pt-BR" sz="2800" dirty="0" smtClean="0"/>
              <a:t> – </a:t>
            </a:r>
            <a:r>
              <a:rPr lang="pt-BR" sz="2800" dirty="0" err="1" smtClean="0"/>
              <a:t>Sl</a:t>
            </a:r>
            <a:r>
              <a:rPr lang="pt-BR" sz="2800" dirty="0" smtClean="0"/>
              <a:t> 37:5 - Entrega total de nossas vidas.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/>
              <a:t>Liderando como Jesus </a:t>
            </a:r>
            <a:r>
              <a:rPr lang="pt-BR" dirty="0" smtClean="0"/>
              <a:t>liderou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dirty="0" smtClean="0"/>
              <a:t>  O que temos a oferecer ao nosso </a:t>
            </a:r>
            <a:r>
              <a:rPr lang="pt-BR" dirty="0" smtClean="0"/>
              <a:t>Deus?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sz="2200" dirty="0" smtClean="0"/>
          </a:p>
          <a:p>
            <a:pPr algn="ctr">
              <a:buNone/>
            </a:pPr>
            <a:endParaRPr lang="pt-BR" sz="2200" dirty="0" smtClean="0"/>
          </a:p>
          <a:p>
            <a:pPr algn="ctr">
              <a:buNone/>
            </a:pPr>
            <a:endParaRPr lang="pt-BR" sz="2200" dirty="0" smtClean="0"/>
          </a:p>
          <a:p>
            <a:pPr algn="ctr">
              <a:buNone/>
            </a:pPr>
            <a:endParaRPr lang="pt-BR" sz="2000" dirty="0" smtClean="0"/>
          </a:p>
          <a:p>
            <a:pPr algn="r">
              <a:buNone/>
            </a:pPr>
            <a:endParaRPr lang="pt-BR" sz="1800" dirty="0" smtClean="0"/>
          </a:p>
          <a:p>
            <a:pPr algn="r">
              <a:buNone/>
            </a:pPr>
            <a:endParaRPr lang="pt-BR" sz="1800" dirty="0" smtClean="0"/>
          </a:p>
          <a:p>
            <a:pPr algn="r">
              <a:buNone/>
            </a:pPr>
            <a:r>
              <a:rPr lang="pt-BR" sz="1800" b="1" dirty="0" err="1" smtClean="0"/>
              <a:t>Keila</a:t>
            </a:r>
            <a:r>
              <a:rPr lang="pt-BR" sz="1800" b="1" dirty="0" smtClean="0"/>
              <a:t> Bastos Monteiro</a:t>
            </a:r>
          </a:p>
          <a:p>
            <a:pPr algn="r">
              <a:buNone/>
            </a:pPr>
            <a:r>
              <a:rPr lang="pt-BR" sz="1800" dirty="0" smtClean="0"/>
              <a:t>Vice-Presidente </a:t>
            </a:r>
          </a:p>
          <a:p>
            <a:pPr algn="r">
              <a:buNone/>
            </a:pPr>
            <a:r>
              <a:rPr lang="pt-BR" sz="1800" dirty="0" err="1" smtClean="0"/>
              <a:t>CNSAFs</a:t>
            </a:r>
            <a:r>
              <a:rPr lang="pt-BR" sz="1800" dirty="0" smtClean="0"/>
              <a:t>/Sudeste Norte</a:t>
            </a:r>
            <a:endParaRPr lang="pt-BR" sz="1800" dirty="0" smtClean="0"/>
          </a:p>
        </p:txBody>
      </p:sp>
      <p:pic>
        <p:nvPicPr>
          <p:cNvPr id="5" name="Imagem 4" descr="Mulheres camponesas.ind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28802"/>
            <a:ext cx="47149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Liderando como Jesus liderou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 descr="A arte de liderar – nenhum de nós é tão bom, quanto todos nós juntos! -  IBDEC - Educação Executiva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42148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O que é Lideran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643314"/>
            <a:ext cx="4128780" cy="25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3"/>
                </a:solidFill>
              </a:rPr>
              <a:t/>
            </a:r>
            <a:br>
              <a:rPr lang="pt-BR" dirty="0" smtClean="0">
                <a:solidFill>
                  <a:schemeClr val="accent3"/>
                </a:solidFill>
              </a:rPr>
            </a:br>
            <a:r>
              <a:rPr lang="pt-BR" dirty="0" smtClean="0">
                <a:solidFill>
                  <a:schemeClr val="accent3"/>
                </a:solidFill>
              </a:rPr>
              <a:t/>
            </a:r>
            <a:br>
              <a:rPr lang="pt-BR" dirty="0" smtClean="0">
                <a:solidFill>
                  <a:schemeClr val="accent3"/>
                </a:solidFill>
              </a:rPr>
            </a:br>
            <a:r>
              <a:rPr lang="pt-BR" dirty="0" smtClean="0">
                <a:solidFill>
                  <a:schemeClr val="accent3"/>
                </a:solidFill>
              </a:rPr>
              <a:t>Liderando como </a:t>
            </a:r>
            <a:r>
              <a:rPr lang="pt-BR" b="1" dirty="0" smtClean="0">
                <a:solidFill>
                  <a:schemeClr val="accent3"/>
                </a:solidFill>
              </a:rPr>
              <a:t>Jesus</a:t>
            </a:r>
            <a:r>
              <a:rPr lang="pt-BR" dirty="0" smtClean="0">
                <a:solidFill>
                  <a:schemeClr val="accent3"/>
                </a:solidFill>
              </a:rPr>
              <a:t> liderou</a:t>
            </a:r>
            <a:br>
              <a:rPr lang="pt-BR" dirty="0" smtClean="0">
                <a:solidFill>
                  <a:schemeClr val="accent3"/>
                </a:solidFill>
              </a:rPr>
            </a:br>
            <a:r>
              <a:rPr lang="pt-BR" dirty="0" smtClean="0">
                <a:solidFill>
                  <a:schemeClr val="accent3"/>
                </a:solidFill>
              </a:rPr>
              <a:t/>
            </a:r>
            <a:br>
              <a:rPr lang="pt-BR" dirty="0" smtClean="0">
                <a:solidFill>
                  <a:schemeClr val="accent3"/>
                </a:solidFill>
              </a:rPr>
            </a:b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4284672" cy="458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Liderando como Jesus liderou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i="1" dirty="0" smtClean="0">
                <a:solidFill>
                  <a:schemeClr val="accent3">
                    <a:lumMod val="75000"/>
                  </a:schemeClr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 seguia-o uma grande multidão, porque via os sinais que operava sobre os enfermos. </a:t>
            </a:r>
            <a:r>
              <a:rPr lang="pt-BR" sz="31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t-BR" sz="31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Espaço Reservado para Conteúdo 3" descr="Alencar Kühn: 0280 - A multidão e Jesu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86058"/>
            <a:ext cx="4911055" cy="35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accent3"/>
                </a:solidFill>
              </a:rPr>
              <a:t>Liderando como </a:t>
            </a:r>
            <a:r>
              <a:rPr lang="pt-BR" b="1" dirty="0" smtClean="0">
                <a:solidFill>
                  <a:schemeClr val="accent3"/>
                </a:solidFill>
              </a:rPr>
              <a:t>Jesus</a:t>
            </a:r>
            <a:r>
              <a:rPr lang="pt-BR" dirty="0" smtClean="0">
                <a:solidFill>
                  <a:schemeClr val="accent3"/>
                </a:solidFill>
              </a:rPr>
              <a:t> liderou</a:t>
            </a:r>
            <a:br>
              <a:rPr lang="pt-BR" dirty="0" smtClean="0">
                <a:solidFill>
                  <a:schemeClr val="accent3"/>
                </a:solidFill>
              </a:rPr>
            </a:br>
            <a:r>
              <a:rPr lang="pt-BR" dirty="0" smtClean="0">
                <a:solidFill>
                  <a:schemeClr val="accent3"/>
                </a:solidFill>
              </a:rPr>
              <a:t>seguindo seus passos em:</a:t>
            </a:r>
            <a:br>
              <a:rPr lang="pt-BR" dirty="0" smtClean="0">
                <a:solidFill>
                  <a:schemeClr val="accent3"/>
                </a:solidFill>
              </a:rPr>
            </a:b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Amor </a:t>
            </a:r>
          </a:p>
          <a:p>
            <a:pPr algn="ctr">
              <a:buNone/>
            </a:pPr>
            <a:r>
              <a:rPr lang="pt-BR" dirty="0" smtClean="0"/>
              <a:t>Humildade   </a:t>
            </a:r>
          </a:p>
          <a:p>
            <a:pPr algn="r">
              <a:buNone/>
            </a:pPr>
            <a:r>
              <a:rPr lang="pt-BR" dirty="0" smtClean="0"/>
              <a:t>Fidelidade  </a:t>
            </a:r>
          </a:p>
          <a:p>
            <a:pPr>
              <a:buNone/>
            </a:pPr>
            <a:r>
              <a:rPr lang="pt-BR" dirty="0" smtClean="0"/>
              <a:t>Coragem</a:t>
            </a:r>
          </a:p>
          <a:p>
            <a:pPr algn="ctr">
              <a:buNone/>
            </a:pPr>
            <a:r>
              <a:rPr lang="pt-BR" dirty="0" smtClean="0"/>
              <a:t>Perseverança</a:t>
            </a:r>
          </a:p>
          <a:p>
            <a:pPr algn="r">
              <a:buNone/>
            </a:pPr>
            <a:r>
              <a:rPr lang="pt-BR" dirty="0" smtClean="0"/>
              <a:t>Dedicação</a:t>
            </a:r>
          </a:p>
          <a:p>
            <a:pPr>
              <a:buNone/>
            </a:pPr>
            <a:r>
              <a:rPr lang="pt-BR" dirty="0" smtClean="0"/>
              <a:t>Compromisso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 smtClean="0"/>
              <a:t>Liderando como Jesus liderou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base">
              <a:buNone/>
            </a:pPr>
            <a:endParaRPr lang="pt-BR" dirty="0" smtClean="0"/>
          </a:p>
          <a:p>
            <a:pPr fontAlgn="base">
              <a:buNone/>
            </a:pPr>
            <a:r>
              <a:rPr lang="pt-BR" dirty="0" smtClean="0"/>
              <a:t>JESUS, o maior líder de todos os tempos.</a:t>
            </a:r>
          </a:p>
          <a:p>
            <a:pPr fontAlgn="base">
              <a:buNone/>
            </a:pPr>
            <a:endParaRPr lang="pt-BR" dirty="0" smtClean="0"/>
          </a:p>
          <a:p>
            <a:pPr fontAlgn="base">
              <a:buFont typeface="Wingdings" pitchFamily="2" charset="2"/>
              <a:buChar char="Ø"/>
            </a:pPr>
            <a:r>
              <a:rPr lang="pt-BR" dirty="0" smtClean="0"/>
              <a:t>Ele sabia quem Ele era  </a:t>
            </a:r>
          </a:p>
          <a:p>
            <a:pPr fontAlgn="base">
              <a:buNone/>
            </a:pPr>
            <a:endParaRPr lang="pt-BR" dirty="0" smtClean="0"/>
          </a:p>
          <a:p>
            <a:pPr fontAlgn="base">
              <a:buFont typeface="Wingdings" pitchFamily="2" charset="2"/>
              <a:buChar char="Ø"/>
            </a:pPr>
            <a:r>
              <a:rPr lang="pt-BR" dirty="0" smtClean="0"/>
              <a:t>Ele tinha consciência de sua missão.</a:t>
            </a:r>
          </a:p>
          <a:p>
            <a:pPr fontAlgn="base">
              <a:buNone/>
            </a:pPr>
            <a:endParaRPr lang="pt-BR" dirty="0" smtClean="0"/>
          </a:p>
          <a:p>
            <a:pPr fontAlgn="base">
              <a:buFont typeface="Wingdings" pitchFamily="2" charset="2"/>
              <a:buChar char="Ø"/>
            </a:pPr>
            <a:r>
              <a:rPr lang="pt-BR" dirty="0" smtClean="0"/>
              <a:t>Ele preparou muito bem seus discípulos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Liderando como Jesus liderou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</a:pPr>
            <a:endParaRPr lang="pt-BR" sz="2800" i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pt-BR" sz="2800" i="1" dirty="0" smtClean="0"/>
              <a:t>Busquei entre eles um homem que...  se colocasse na brecha perante mim, a favor desta terra... (</a:t>
            </a:r>
            <a:r>
              <a:rPr lang="pt-BR" sz="2800" i="1" dirty="0" err="1" smtClean="0"/>
              <a:t>Ez</a:t>
            </a:r>
            <a:r>
              <a:rPr lang="pt-BR" sz="2800" i="1" dirty="0" smtClean="0"/>
              <a:t>. 22:30)</a:t>
            </a:r>
          </a:p>
          <a:p>
            <a:pPr marL="0" indent="0" algn="ctr">
              <a:lnSpc>
                <a:spcPct val="80000"/>
              </a:lnSpc>
              <a:buNone/>
            </a:pPr>
            <a:endParaRPr lang="pt-BR" sz="2800" i="1" dirty="0" smtClean="0"/>
          </a:p>
          <a:p>
            <a:pPr marL="0" indent="0" algn="ctr">
              <a:lnSpc>
                <a:spcPct val="80000"/>
              </a:lnSpc>
            </a:pPr>
            <a:endParaRPr lang="en-US" sz="2800" i="1" dirty="0" smtClean="0"/>
          </a:p>
          <a:p>
            <a:endParaRPr lang="pt-BR" dirty="0"/>
          </a:p>
        </p:txBody>
      </p:sp>
      <p:pic>
        <p:nvPicPr>
          <p:cNvPr id="4" name="Imagem 3" descr="Sola Gratia: E fez-se uma brecha no mur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86058"/>
            <a:ext cx="521497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Liderando como Jesus liderou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Como o vaso nas mãos do oleiro</a:t>
            </a:r>
          </a:p>
          <a:p>
            <a:pPr marL="0" indent="0">
              <a:buNone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Somos obra em suas mãos</a:t>
            </a:r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Podemos ser quebrados</a:t>
            </a:r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Deus pode nos refazer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 smtClean="0"/>
              <a:t>Liderando como Jesus liderou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pt-BR" dirty="0" smtClean="0"/>
              <a:t>Que tipo de vaso eu sou?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http://4.bp.blogspot.com/-hWXZZWUO3AI/TdvC8o2AMPI/AAAAAAAAARA/LOZAyDLCzqY/s1600/jeremias18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285992"/>
            <a:ext cx="5143536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1439</TotalTime>
  <Words>185</Words>
  <Application>Microsoft Office PowerPoint</Application>
  <PresentationFormat>Apresentação na tela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Solstício</vt:lpstr>
      <vt:lpstr>Liderando como Jesus liderou João 6:22-35</vt:lpstr>
      <vt:lpstr> Liderando como Jesus liderou </vt:lpstr>
      <vt:lpstr>  Liderando como Jesus liderou  </vt:lpstr>
      <vt:lpstr>   Liderando como Jesus liderou  E seguia-o uma grande multidão, porque via os sinais que operava sobre os enfermos.  </vt:lpstr>
      <vt:lpstr> Liderando como Jesus liderou seguindo seus passos em: </vt:lpstr>
      <vt:lpstr>Liderando como Jesus liderou</vt:lpstr>
      <vt:lpstr>Liderando como Jesus liderou</vt:lpstr>
      <vt:lpstr>Liderando como Jesus liderou</vt:lpstr>
      <vt:lpstr>Liderando como Jesus liderou</vt:lpstr>
      <vt:lpstr>Liderando como Jesus liderou</vt:lpstr>
      <vt:lpstr>Liderando como Jesus liderou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Liderando como Jesus</dc:title>
  <dc:creator>POSITIVO</dc:creator>
  <cp:lastModifiedBy>POSITIVO</cp:lastModifiedBy>
  <cp:revision>82</cp:revision>
  <dcterms:created xsi:type="dcterms:W3CDTF">2020-09-16T03:38:41Z</dcterms:created>
  <dcterms:modified xsi:type="dcterms:W3CDTF">2020-11-04T18:36:54Z</dcterms:modified>
</cp:coreProperties>
</file>